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9" r:id="rId39"/>
    <p:sldId id="298" r:id="rId4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1" d="100"/>
          <a:sy n="51" d="100"/>
        </p:scale>
        <p:origin x="9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6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991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239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839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253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869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2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0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3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90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4294A-5767-4609-B959-9D7DA4DC0961}" type="datetimeFigureOut">
              <a:rPr lang="en-AU" smtClean="0"/>
              <a:t>20/05/2017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E290-9379-4BD4-9029-D2E06F46FB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86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1654234" y="-429895"/>
            <a:ext cx="6858000" cy="934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3148"/>
            <a:ext cx="8420100" cy="955819"/>
          </a:xfrm>
        </p:spPr>
        <p:txBody>
          <a:bodyPr/>
          <a:lstStyle/>
          <a:p>
            <a:r>
              <a:rPr lang="en-IE" dirty="0" err="1"/>
              <a:t>Irelian</a:t>
            </a:r>
            <a:r>
              <a:rPr lang="en-IE" dirty="0"/>
              <a:t> Travel Book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2319251" y="5128953"/>
            <a:ext cx="30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Inca, </a:t>
            </a:r>
            <a:r>
              <a:rPr lang="en-IE" dirty="0" err="1"/>
              <a:t>Lengli</a:t>
            </a:r>
            <a:r>
              <a:rPr lang="en-IE" dirty="0"/>
              <a:t> (50000)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246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735"/>
            <a:ext cx="9906000" cy="5536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8" y="843242"/>
            <a:ext cx="52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Water city (Office square) , </a:t>
            </a:r>
            <a:r>
              <a:rPr lang="en-IE" dirty="0" err="1"/>
              <a:t>Irelian</a:t>
            </a:r>
            <a:r>
              <a:rPr lang="en-IE" dirty="0"/>
              <a:t> Lake 150 million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613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Uregra</a:t>
            </a:r>
            <a:r>
              <a:rPr lang="en-IE" dirty="0"/>
              <a:t>, </a:t>
            </a:r>
            <a:r>
              <a:rPr lang="en-IE" dirty="0" err="1"/>
              <a:t>Nilea</a:t>
            </a:r>
            <a:r>
              <a:rPr lang="en-IE" dirty="0"/>
              <a:t> (45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502" y="1559923"/>
            <a:ext cx="9906000" cy="4730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6080" y="881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052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07432"/>
            <a:ext cx="8543925" cy="1325563"/>
          </a:xfrm>
        </p:spPr>
        <p:txBody>
          <a:bodyPr/>
          <a:lstStyle/>
          <a:p>
            <a:r>
              <a:rPr lang="en-IE" dirty="0" err="1"/>
              <a:t>Forrestope</a:t>
            </a:r>
            <a:r>
              <a:rPr lang="en-IE" dirty="0"/>
              <a:t>, </a:t>
            </a:r>
            <a:r>
              <a:rPr lang="en-IE" dirty="0" err="1"/>
              <a:t>Forrestate</a:t>
            </a:r>
            <a:r>
              <a:rPr lang="en-IE" dirty="0"/>
              <a:t> (15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162"/>
            <a:ext cx="9906000" cy="57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0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Moliya</a:t>
            </a:r>
            <a:r>
              <a:rPr lang="en-IE" dirty="0"/>
              <a:t>, </a:t>
            </a:r>
            <a:r>
              <a:rPr lang="en-IE" dirty="0" err="1"/>
              <a:t>Forrestate</a:t>
            </a:r>
            <a:r>
              <a:rPr lang="en-IE" dirty="0"/>
              <a:t> (3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126"/>
            <a:ext cx="9906000" cy="53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0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064" y="0"/>
            <a:ext cx="11130740" cy="1325563"/>
          </a:xfrm>
        </p:spPr>
        <p:txBody>
          <a:bodyPr/>
          <a:lstStyle/>
          <a:p>
            <a:r>
              <a:rPr lang="en-IE" dirty="0"/>
              <a:t>Venus (Outer Suburbs), Egypt (500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8"/>
            <a:ext cx="9906000" cy="59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0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440" y="365127"/>
            <a:ext cx="9800705" cy="1325563"/>
          </a:xfrm>
        </p:spPr>
        <p:txBody>
          <a:bodyPr>
            <a:normAutofit/>
          </a:bodyPr>
          <a:lstStyle/>
          <a:p>
            <a:r>
              <a:rPr lang="en-IE" sz="3200" dirty="0"/>
              <a:t>Moon City (Upper bunk), Loon Moon (330 million)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590"/>
            <a:ext cx="9906000" cy="497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8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762"/>
            <a:ext cx="8191500" cy="6848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6785" y="6084916"/>
            <a:ext cx="247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Scoots, POM (30 million)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47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73" y="0"/>
            <a:ext cx="8543925" cy="1325563"/>
          </a:xfrm>
        </p:spPr>
        <p:txBody>
          <a:bodyPr/>
          <a:lstStyle/>
          <a:p>
            <a:r>
              <a:rPr lang="en-IE" dirty="0" err="1"/>
              <a:t>Chinart</a:t>
            </a:r>
            <a:r>
              <a:rPr lang="en-IE" dirty="0"/>
              <a:t>, </a:t>
            </a:r>
            <a:r>
              <a:rPr lang="en-IE" dirty="0" err="1"/>
              <a:t>Irelian</a:t>
            </a:r>
            <a:r>
              <a:rPr lang="en-IE" dirty="0"/>
              <a:t> Lake (20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432"/>
            <a:ext cx="9906000" cy="61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365127"/>
            <a:ext cx="9725025" cy="6353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Meixi</a:t>
            </a:r>
            <a:r>
              <a:rPr lang="en-IE" dirty="0"/>
              <a:t>, </a:t>
            </a:r>
            <a:r>
              <a:rPr lang="en-IE" dirty="0" err="1"/>
              <a:t>Nilea</a:t>
            </a:r>
            <a:r>
              <a:rPr lang="en-IE" dirty="0"/>
              <a:t> (5 million)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321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Colorice</a:t>
            </a:r>
            <a:r>
              <a:rPr lang="en-IE" dirty="0"/>
              <a:t>, North Pole (</a:t>
            </a:r>
            <a:r>
              <a:rPr lang="en-IE"/>
              <a:t>1 million)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198"/>
            <a:ext cx="9906000" cy="52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946370" cy="6176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335" y="640079"/>
            <a:ext cx="32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>
                <a:solidFill>
                  <a:schemeClr val="bg1"/>
                </a:solidFill>
              </a:rPr>
              <a:t>Venisca</a:t>
            </a:r>
            <a:r>
              <a:rPr lang="en-IE" dirty="0">
                <a:solidFill>
                  <a:schemeClr val="bg1"/>
                </a:solidFill>
              </a:rPr>
              <a:t>, Egypt (1 million)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125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Dell, Egypt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6" y="2034107"/>
            <a:ext cx="9391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248" y="-179373"/>
            <a:ext cx="8543925" cy="1325563"/>
          </a:xfrm>
        </p:spPr>
        <p:txBody>
          <a:bodyPr/>
          <a:lstStyle/>
          <a:p>
            <a:r>
              <a:rPr lang="en-IE" dirty="0"/>
              <a:t>Edge city, North Pole (1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733425"/>
            <a:ext cx="89725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4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Flower city, </a:t>
            </a:r>
            <a:r>
              <a:rPr lang="en-IE" dirty="0" err="1"/>
              <a:t>Forrestate</a:t>
            </a:r>
            <a:r>
              <a:rPr lang="en-IE" dirty="0"/>
              <a:t> (11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560281"/>
            <a:ext cx="81343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8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5" y="107433"/>
            <a:ext cx="9975271" cy="1325563"/>
          </a:xfrm>
        </p:spPr>
        <p:txBody>
          <a:bodyPr/>
          <a:lstStyle/>
          <a:p>
            <a:r>
              <a:rPr lang="en-IE" dirty="0" err="1"/>
              <a:t>Toadsville</a:t>
            </a:r>
            <a:r>
              <a:rPr lang="en-IE" dirty="0"/>
              <a:t> Harbour ,</a:t>
            </a:r>
            <a:r>
              <a:rPr lang="en-IE" dirty="0" err="1"/>
              <a:t>Irelian</a:t>
            </a:r>
            <a:r>
              <a:rPr lang="en-IE" dirty="0"/>
              <a:t> lake (2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658"/>
            <a:ext cx="9906000" cy="55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81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Ice and Lava City, Egypt (0.5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31" y="1314450"/>
            <a:ext cx="88677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-67135"/>
            <a:ext cx="8543925" cy="1325563"/>
          </a:xfrm>
        </p:spPr>
        <p:txBody>
          <a:bodyPr/>
          <a:lstStyle/>
          <a:p>
            <a:r>
              <a:rPr lang="en-IE" dirty="0" err="1"/>
              <a:t>Ballend</a:t>
            </a:r>
            <a:r>
              <a:rPr lang="en-IE" dirty="0"/>
              <a:t>, Sectary (14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019175"/>
            <a:ext cx="87439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08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Egyptoon</a:t>
            </a:r>
            <a:r>
              <a:rPr lang="en-IE" dirty="0"/>
              <a:t>, Mooney (3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847"/>
            <a:ext cx="9906000" cy="53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6" y="-307571"/>
            <a:ext cx="8543925" cy="1325563"/>
          </a:xfrm>
        </p:spPr>
        <p:txBody>
          <a:bodyPr/>
          <a:lstStyle/>
          <a:p>
            <a:r>
              <a:rPr lang="en-IE" dirty="0" err="1"/>
              <a:t>Frestome</a:t>
            </a:r>
            <a:r>
              <a:rPr lang="en-IE" dirty="0"/>
              <a:t>, </a:t>
            </a:r>
            <a:r>
              <a:rPr lang="en-IE" dirty="0" err="1"/>
              <a:t>Markyland</a:t>
            </a:r>
            <a:r>
              <a:rPr lang="en-IE" dirty="0"/>
              <a:t> (7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7086"/>
            <a:ext cx="9906000" cy="609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4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-125324"/>
            <a:ext cx="8543925" cy="1325563"/>
          </a:xfrm>
        </p:spPr>
        <p:txBody>
          <a:bodyPr/>
          <a:lstStyle/>
          <a:p>
            <a:r>
              <a:rPr lang="en-IE" dirty="0" err="1"/>
              <a:t>Narch</a:t>
            </a:r>
            <a:r>
              <a:rPr lang="en-IE" dirty="0"/>
              <a:t>, </a:t>
            </a:r>
            <a:r>
              <a:rPr lang="en-IE" dirty="0" err="1"/>
              <a:t>Irelian</a:t>
            </a:r>
            <a:r>
              <a:rPr lang="en-IE" dirty="0"/>
              <a:t> lake (50000)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351"/>
            <a:ext cx="9906000" cy="57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-316890"/>
            <a:ext cx="8543925" cy="1325563"/>
          </a:xfrm>
        </p:spPr>
        <p:txBody>
          <a:bodyPr/>
          <a:lstStyle/>
          <a:p>
            <a:r>
              <a:rPr lang="en-IE" dirty="0"/>
              <a:t>Esker, North Pole (30million)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" y="666750"/>
            <a:ext cx="4569316" cy="2611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79" y="666750"/>
            <a:ext cx="4845195" cy="2641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0" y="3277788"/>
            <a:ext cx="4260792" cy="2814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055" y="3277788"/>
            <a:ext cx="2343501" cy="2958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075" y="3442969"/>
            <a:ext cx="3100863" cy="21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78"/>
            <a:ext cx="9906000" cy="5394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4029" y="1280160"/>
            <a:ext cx="368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>
                <a:solidFill>
                  <a:schemeClr val="bg1"/>
                </a:solidFill>
              </a:rPr>
              <a:t>Clingo</a:t>
            </a:r>
            <a:r>
              <a:rPr lang="en-IE" dirty="0">
                <a:solidFill>
                  <a:schemeClr val="bg1"/>
                </a:solidFill>
              </a:rPr>
              <a:t>, POM (5 million)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Salt city, Somalia (6 million)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562359"/>
            <a:ext cx="84296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5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Conforri</a:t>
            </a:r>
            <a:r>
              <a:rPr lang="en-IE" dirty="0"/>
              <a:t> Rivers, </a:t>
            </a:r>
            <a:r>
              <a:rPr lang="en-IE" dirty="0" err="1"/>
              <a:t>Lengli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6" y="1508480"/>
            <a:ext cx="4262461" cy="238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57" y="1508480"/>
            <a:ext cx="5527964" cy="2929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6" y="3896732"/>
            <a:ext cx="4221200" cy="2961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296" y="4354418"/>
            <a:ext cx="5525204" cy="21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04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52" y="3846066"/>
            <a:ext cx="5286375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27" y="3444196"/>
            <a:ext cx="4425645" cy="3411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71" y="1"/>
            <a:ext cx="6037472" cy="388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5348" y="391295"/>
            <a:ext cx="3875153" cy="2373898"/>
          </a:xfrm>
        </p:spPr>
        <p:txBody>
          <a:bodyPr>
            <a:normAutofit/>
          </a:bodyPr>
          <a:lstStyle/>
          <a:p>
            <a:r>
              <a:rPr lang="en-AU" dirty="0"/>
              <a:t>Reef city (Outer Suburbs), </a:t>
            </a:r>
            <a:r>
              <a:rPr lang="en-AU" dirty="0" err="1"/>
              <a:t>Irelian</a:t>
            </a:r>
            <a:r>
              <a:rPr lang="en-AU" dirty="0"/>
              <a:t> Lake (50 million)</a:t>
            </a:r>
          </a:p>
        </p:txBody>
      </p:sp>
    </p:spTree>
    <p:extLst>
      <p:ext uri="{BB962C8B-B14F-4D97-AF65-F5344CB8AC3E}">
        <p14:creationId xmlns:p14="http://schemas.microsoft.com/office/powerpoint/2010/main" val="3879274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341"/>
            <a:ext cx="9906000" cy="6345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130" y="463826"/>
            <a:ext cx="39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Dome-home, </a:t>
            </a:r>
            <a:r>
              <a:rPr lang="en-IE" dirty="0" err="1"/>
              <a:t>Forrestate</a:t>
            </a:r>
            <a:r>
              <a:rPr lang="en-IE" dirty="0"/>
              <a:t> (3 million)</a:t>
            </a:r>
          </a:p>
        </p:txBody>
      </p:sp>
    </p:spTree>
    <p:extLst>
      <p:ext uri="{BB962C8B-B14F-4D97-AF65-F5344CB8AC3E}">
        <p14:creationId xmlns:p14="http://schemas.microsoft.com/office/powerpoint/2010/main" val="575143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7" y="0"/>
            <a:ext cx="918178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661" y="251791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Trecity</a:t>
            </a:r>
            <a:r>
              <a:rPr lang="en-IE" dirty="0"/>
              <a:t>, </a:t>
            </a:r>
            <a:r>
              <a:rPr lang="en-IE" dirty="0" err="1"/>
              <a:t>Forrestate</a:t>
            </a:r>
            <a:r>
              <a:rPr lang="en-IE" dirty="0"/>
              <a:t> (7 million)</a:t>
            </a:r>
          </a:p>
        </p:txBody>
      </p:sp>
    </p:spTree>
    <p:extLst>
      <p:ext uri="{BB962C8B-B14F-4D97-AF65-F5344CB8AC3E}">
        <p14:creationId xmlns:p14="http://schemas.microsoft.com/office/powerpoint/2010/main" val="1254841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7" y="-401051"/>
            <a:ext cx="8543925" cy="1325563"/>
          </a:xfrm>
        </p:spPr>
        <p:txBody>
          <a:bodyPr/>
          <a:lstStyle/>
          <a:p>
            <a:pPr algn="ctr"/>
            <a:r>
              <a:rPr lang="en-IE" dirty="0" err="1"/>
              <a:t>Flíung</a:t>
            </a:r>
            <a:r>
              <a:rPr lang="en-IE" dirty="0"/>
              <a:t>, </a:t>
            </a:r>
            <a:r>
              <a:rPr lang="en-IE" dirty="0" err="1"/>
              <a:t>Irelian</a:t>
            </a:r>
            <a:r>
              <a:rPr lang="en-IE" dirty="0"/>
              <a:t> Lake (200k)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018"/>
            <a:ext cx="9753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62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44" y="441773"/>
            <a:ext cx="4532243" cy="1325563"/>
          </a:xfrm>
        </p:spPr>
        <p:txBody>
          <a:bodyPr>
            <a:normAutofit fontScale="90000"/>
          </a:bodyPr>
          <a:lstStyle/>
          <a:p>
            <a:r>
              <a:rPr lang="en-IE" dirty="0"/>
              <a:t>Submarine city, </a:t>
            </a:r>
            <a:r>
              <a:rPr lang="en-IE" dirty="0" err="1"/>
              <a:t>Irelian</a:t>
            </a:r>
            <a:r>
              <a:rPr lang="en-IE" dirty="0"/>
              <a:t> Lake (5 million)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4706"/>
            <a:ext cx="9906000" cy="465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26" y="-58775"/>
            <a:ext cx="3650974" cy="2293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346" y="-75063"/>
            <a:ext cx="3236100" cy="23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39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824" y="-297482"/>
            <a:ext cx="10384941" cy="1325563"/>
          </a:xfrm>
        </p:spPr>
        <p:txBody>
          <a:bodyPr>
            <a:normAutofit/>
          </a:bodyPr>
          <a:lstStyle/>
          <a:p>
            <a:r>
              <a:rPr lang="en-IE" sz="2400" dirty="0"/>
              <a:t>Rooftop Forrest City (Outer Suburb ‘Lazy roofs’), </a:t>
            </a:r>
            <a:r>
              <a:rPr lang="en-IE" sz="2400" dirty="0" err="1"/>
              <a:t>Forrestate</a:t>
            </a:r>
            <a:r>
              <a:rPr lang="en-IE" sz="2400" dirty="0"/>
              <a:t> (30 million)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8" y="788504"/>
            <a:ext cx="9104243" cy="60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5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212727"/>
            <a:ext cx="8543925" cy="1325563"/>
          </a:xfrm>
        </p:spPr>
        <p:txBody>
          <a:bodyPr/>
          <a:lstStyle/>
          <a:p>
            <a:r>
              <a:rPr lang="en-CA" dirty="0" err="1"/>
              <a:t>Partiland</a:t>
            </a:r>
            <a:r>
              <a:rPr lang="en-CA" dirty="0"/>
              <a:t>, POM (5million)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940"/>
            <a:ext cx="9906000" cy="55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6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Lilea</a:t>
            </a:r>
            <a:r>
              <a:rPr lang="en-IE" dirty="0"/>
              <a:t>, </a:t>
            </a:r>
            <a:r>
              <a:rPr lang="en-IE" dirty="0" err="1"/>
              <a:t>Nilea</a:t>
            </a:r>
            <a:r>
              <a:rPr lang="en-IE" dirty="0"/>
              <a:t> ( 11 million)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5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4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347" y="5668642"/>
            <a:ext cx="8543925" cy="1230890"/>
          </a:xfrm>
        </p:spPr>
        <p:txBody>
          <a:bodyPr/>
          <a:lstStyle/>
          <a:p>
            <a:pPr marL="0" indent="0">
              <a:buNone/>
            </a:pPr>
            <a:r>
              <a:rPr lang="en-IE" dirty="0" err="1"/>
              <a:t>Dullice</a:t>
            </a:r>
            <a:r>
              <a:rPr lang="en-IE" dirty="0"/>
              <a:t>, </a:t>
            </a:r>
            <a:r>
              <a:rPr lang="en-IE" dirty="0" err="1"/>
              <a:t>Irelian</a:t>
            </a:r>
            <a:r>
              <a:rPr lang="en-IE" dirty="0"/>
              <a:t> tyre Space Station (3 million people)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55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0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28587"/>
            <a:ext cx="8401050" cy="6600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599" y="423949"/>
            <a:ext cx="339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>
                <a:solidFill>
                  <a:schemeClr val="bg1"/>
                </a:solidFill>
              </a:rPr>
              <a:t>Liffle</a:t>
            </a:r>
            <a:r>
              <a:rPr lang="en-IE" dirty="0">
                <a:solidFill>
                  <a:schemeClr val="bg1"/>
                </a:solidFill>
              </a:rPr>
              <a:t>, Loon Moon (2 million)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2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85"/>
            <a:ext cx="9906000" cy="6222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101" y="648393"/>
            <a:ext cx="26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Flankton,POM</a:t>
            </a:r>
            <a:r>
              <a:rPr lang="en-IE" dirty="0"/>
              <a:t> (25 million)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76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17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037" y="365127"/>
            <a:ext cx="362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Pod tunnels, </a:t>
            </a:r>
            <a:r>
              <a:rPr lang="en-IE" dirty="0" err="1"/>
              <a:t>Irelian</a:t>
            </a:r>
            <a:r>
              <a:rPr lang="en-IE" dirty="0"/>
              <a:t> Lake (10 million)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504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86"/>
            <a:ext cx="9906000" cy="5875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38" y="1388225"/>
            <a:ext cx="19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Woleno</a:t>
            </a:r>
            <a:r>
              <a:rPr lang="en-IE" dirty="0"/>
              <a:t>, </a:t>
            </a:r>
            <a:r>
              <a:rPr lang="en-IE" dirty="0" err="1"/>
              <a:t>Lengli</a:t>
            </a:r>
            <a:r>
              <a:rPr lang="en-IE" dirty="0"/>
              <a:t> (6k)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23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123950"/>
            <a:ext cx="8296275" cy="461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079" y="1986742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Edge Continuous part of</a:t>
            </a:r>
          </a:p>
          <a:p>
            <a:r>
              <a:rPr lang="en-IE" dirty="0"/>
              <a:t>Powerful Magic, POM (500 million)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1452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2158</TotalTime>
  <Words>316</Words>
  <Application>Microsoft Office PowerPoint</Application>
  <PresentationFormat>A4 Paper (210x297 mm)</PresentationFormat>
  <Paragraphs>41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Irelian Travel 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Uregra, Nilea (45 million)</vt:lpstr>
      <vt:lpstr>Forrestope, Forrestate (15 million)</vt:lpstr>
      <vt:lpstr>Moliya, Forrestate (3 million)</vt:lpstr>
      <vt:lpstr>Venus (Outer Suburbs), Egypt (500 million)</vt:lpstr>
      <vt:lpstr>Moon City (Upper bunk), Loon Moon (330 million)</vt:lpstr>
      <vt:lpstr>PowerPoint Presentation</vt:lpstr>
      <vt:lpstr>Chinart, Irelian Lake (20 million)</vt:lpstr>
      <vt:lpstr>Meixi, Nilea (5 million)</vt:lpstr>
      <vt:lpstr>Colorice, North Pole (1 million)</vt:lpstr>
      <vt:lpstr>Dell, Egypt</vt:lpstr>
      <vt:lpstr>Edge city, North Pole (1 million)</vt:lpstr>
      <vt:lpstr>Flower city, Forrestate (11 million)</vt:lpstr>
      <vt:lpstr>Toadsville Harbour ,Irelian lake (2 million)</vt:lpstr>
      <vt:lpstr>Ice and Lava City, Egypt (0.5 million)</vt:lpstr>
      <vt:lpstr>Ballend, Sectary (14 million)</vt:lpstr>
      <vt:lpstr>Egyptoon, Mooney (3 million)</vt:lpstr>
      <vt:lpstr>Frestome, Markyland (7 million)</vt:lpstr>
      <vt:lpstr>Narch, Irelian lake (50000)</vt:lpstr>
      <vt:lpstr>Esker, North Pole (30million)</vt:lpstr>
      <vt:lpstr>Salt city, Somalia (6 million)</vt:lpstr>
      <vt:lpstr>Conforri Rivers, Lengli</vt:lpstr>
      <vt:lpstr>Reef city (Outer Suburbs), Irelian Lake (50 million)</vt:lpstr>
      <vt:lpstr>PowerPoint Presentation</vt:lpstr>
      <vt:lpstr>PowerPoint Presentation</vt:lpstr>
      <vt:lpstr>Flíung, Irelian Lake (200k)</vt:lpstr>
      <vt:lpstr>Submarine city, Irelian Lake (5 million)</vt:lpstr>
      <vt:lpstr>Rooftop Forrest City (Outer Suburb ‘Lazy roofs’), Forrestate (30 million)</vt:lpstr>
      <vt:lpstr>Partiland, POM (5million)</vt:lpstr>
      <vt:lpstr>Lilea, Nilea ( 11 million)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Irelian Travel Book</dc:title>
  <dc:creator>Mark Collier</dc:creator>
  <cp:lastModifiedBy>Mark Collier</cp:lastModifiedBy>
  <cp:revision>28</cp:revision>
  <dcterms:created xsi:type="dcterms:W3CDTF">2017-02-11T16:22:54Z</dcterms:created>
  <dcterms:modified xsi:type="dcterms:W3CDTF">2017-05-20T03:09:36Z</dcterms:modified>
</cp:coreProperties>
</file>